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64" r:id="rId4"/>
    <p:sldId id="257" r:id="rId5"/>
    <p:sldId id="260" r:id="rId6"/>
    <p:sldId id="278" r:id="rId7"/>
    <p:sldId id="268" r:id="rId8"/>
    <p:sldId id="266" r:id="rId9"/>
    <p:sldId id="267" r:id="rId10"/>
    <p:sldId id="270" r:id="rId11"/>
    <p:sldId id="271" r:id="rId12"/>
    <p:sldId id="269" r:id="rId13"/>
    <p:sldId id="280" r:id="rId14"/>
    <p:sldId id="273" r:id="rId15"/>
    <p:sldId id="274" r:id="rId16"/>
    <p:sldId id="275" r:id="rId17"/>
    <p:sldId id="276" r:id="rId18"/>
    <p:sldId id="277" r:id="rId19"/>
    <p:sldId id="263" r:id="rId20"/>
    <p:sldId id="282" r:id="rId21"/>
    <p:sldId id="259" r:id="rId22"/>
    <p:sldId id="281" r:id="rId23"/>
    <p:sldId id="283" r:id="rId24"/>
    <p:sldId id="272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6BCE-638D-4C2C-BECF-CAE6F48349D6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C3D467-8E8D-4611-A08D-1D7B73BAD0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6BCE-638D-4C2C-BECF-CAE6F48349D6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D467-8E8D-4611-A08D-1D7B73BAD0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6BCE-638D-4C2C-BECF-CAE6F48349D6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D467-8E8D-4611-A08D-1D7B73BAD0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6BCE-638D-4C2C-BECF-CAE6F48349D6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D467-8E8D-4611-A08D-1D7B73BAD0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6BCE-638D-4C2C-BECF-CAE6F48349D6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D467-8E8D-4611-A08D-1D7B73BAD0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6BCE-638D-4C2C-BECF-CAE6F48349D6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D467-8E8D-4611-A08D-1D7B73BAD0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6BCE-638D-4C2C-BECF-CAE6F48349D6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D467-8E8D-4611-A08D-1D7B73BAD0E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6BCE-638D-4C2C-BECF-CAE6F48349D6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D467-8E8D-4611-A08D-1D7B73BAD0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6BCE-638D-4C2C-BECF-CAE6F48349D6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D467-8E8D-4611-A08D-1D7B73BAD0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6BCE-638D-4C2C-BECF-CAE6F48349D6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D467-8E8D-4611-A08D-1D7B73BAD0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6BCE-638D-4C2C-BECF-CAE6F48349D6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D467-8E8D-4611-A08D-1D7B73BAD0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DCF6BCE-638D-4C2C-BECF-CAE6F48349D6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1C3D467-8E8D-4611-A08D-1D7B73BAD0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477000"/>
            <a:ext cx="7772400" cy="112914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WORKSHOP</a:t>
            </a:r>
            <a:b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b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In-Situ Compressive Strength</a:t>
            </a:r>
            <a:b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b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Concrete Structure</a:t>
            </a:r>
            <a:b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b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Sigma Test &amp; Research Centre</a:t>
            </a:r>
            <a:b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Delhi</a:t>
            </a:r>
            <a:b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05833"/>
            <a:ext cx="1669473" cy="85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4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31" y="56802"/>
            <a:ext cx="9181531" cy="687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2209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NUT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36074" y="393013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COILED RING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90700" y="4615934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28850" y="434185"/>
            <a:ext cx="4528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Ring Expansion Hardware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00800"/>
            <a:ext cx="990600" cy="50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32" y="0"/>
            <a:ext cx="91798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417215"/>
            <a:ext cx="5393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Commercial Test Systems</a:t>
            </a:r>
            <a:endParaRPr lang="en-US" sz="1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6266260"/>
            <a:ext cx="1149927" cy="5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5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354" cy="691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" y="6316167"/>
            <a:ext cx="1052944" cy="54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4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5809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/>
              <a:t>Recommended Number Of Tests</a:t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3200" dirty="0" smtClean="0"/>
              <a:t>as per ASTM C900)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962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Slabs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points for every 465m² of the surface area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Columns and Beams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points for every 115m³ of concrete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 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Vol. of Col.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300×450×3650 mm  = 0.49 cubic meter 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28046"/>
            <a:ext cx="1364672" cy="70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4800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229600" cy="3124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determine a minimum amount of curing needed in cold      weather concreting.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assessing existing structures.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planning Rehabilitation, Restrengthning work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estimating concrete strength during construction.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28046"/>
            <a:ext cx="1364672" cy="70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3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Correlation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1905000"/>
          </a:xfrm>
        </p:spPr>
        <p:txBody>
          <a:bodyPr>
            <a:normAutofit lnSpcReduction="10000"/>
          </a:bodyPr>
          <a:lstStyle/>
          <a:p>
            <a:pPr lvl="0" hangingPunct="0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Irrespective of failure theory, pullout strength is related to a fundamental strength parameter of concrete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hangingPunct="0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hangingPunct="0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good correlation between pullout strength and compressive strength 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28046"/>
            <a:ext cx="1364672" cy="70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3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Robust Correlation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affected by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hangingPunct="0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Cementitious materials  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hangingPunct="0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Water-cement ratio 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hangingPunct="0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hangingPunct="0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entrainment  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hangingPunct="0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Admixtures 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hangingPunct="0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 or size of aggregate up to 40 mm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hangingPunct="0">
              <a:buNone/>
            </a:pP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hangingPunct="0">
              <a:buNone/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hangingPunct="0">
              <a:buNone/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28046"/>
            <a:ext cx="1364672" cy="70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2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5755"/>
            <a:ext cx="1364672" cy="70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0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677"/>
            <a:ext cx="9144001" cy="6801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5755"/>
            <a:ext cx="1364672" cy="70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7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4730" y="102657"/>
            <a:ext cx="868263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Between Compressive Strength Test From 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Core , CAPO and Schmidt Hammer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74" y="1371601"/>
            <a:ext cx="8795744" cy="4876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62681"/>
            <a:ext cx="1364673" cy="70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chemeClr val="tx1"/>
                </a:solidFill>
              </a:rPr>
              <a:t>The Traditional Cube test measures the potential compressive strength of a given mix after 28 days , when the concrete under ideal laboratory conditions is compacted and cured in water at 27° Celsius.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62681"/>
            <a:ext cx="1364673" cy="702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858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for IN-PLACE Strength Testing During Construction</a:t>
            </a:r>
            <a:endParaRPr lang="en-US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75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spot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Accuracy , Repeatability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Consistent Results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Destructive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Helps in Localizing problem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762000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62681"/>
            <a:ext cx="1364673" cy="70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4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“Speed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overall construction programme can be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if an accurate assessment of the early-age in – situ strength is made because this allows a much faster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 around”.</a:t>
            </a:r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Dept. of Civil Engineers</a:t>
            </a:r>
          </a:p>
          <a:p>
            <a:pPr marL="0" indent="0" algn="r">
              <a:buNone/>
            </a:pP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University of Liverpool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62681"/>
            <a:ext cx="1364673" cy="70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7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26264" y="1326336"/>
            <a:ext cx="5152516" cy="3624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63" y="562484"/>
            <a:ext cx="4179120" cy="51525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3890" y="5978237"/>
            <a:ext cx="6518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of Textile , Government of Chad , Africa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8490" y="0"/>
            <a:ext cx="2770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STUDIES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62681"/>
            <a:ext cx="1364673" cy="70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6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6781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Samsung India - Sec 102, Noida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700000 Sq. ft.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Times of India - Gurgaon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Luxor of International - Noida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Sri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Sri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Ayurveda -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Kotdwar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Uttaranchal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62681"/>
            <a:ext cx="1364673" cy="702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8490" y="609600"/>
            <a:ext cx="2770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STUDIES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0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IS Reference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28046"/>
            <a:ext cx="1364672" cy="7022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642937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8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128046"/>
            <a:ext cx="1974272" cy="70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7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sz="4000" dirty="0" smtClean="0"/>
              <a:t>Strength of Structure Depends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ransportation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concrete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Pumping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Casting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curing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Maturity developed on-site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62681"/>
            <a:ext cx="1364673" cy="70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2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82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In-Place Strength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5" y="1953492"/>
            <a:ext cx="8229600" cy="3352800"/>
          </a:xfrm>
        </p:spPr>
        <p:txBody>
          <a:bodyPr>
            <a:normAutofit/>
          </a:bodyPr>
          <a:lstStyle/>
          <a:p>
            <a:pPr lvl="0" hangingPunct="0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in-place strength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per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xisting practice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hangingPunct="0">
              <a:buNone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589" y="6130951"/>
            <a:ext cx="1358411" cy="699025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052676"/>
              </p:ext>
            </p:extLst>
          </p:nvPr>
        </p:nvGraphicFramePr>
        <p:xfrm>
          <a:off x="685800" y="2667000"/>
          <a:ext cx="7543800" cy="2826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702869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Testing Methods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Limitations</a:t>
                      </a:r>
                    </a:p>
                  </a:txBody>
                  <a:tcPr/>
                </a:tc>
              </a:tr>
              <a:tr h="590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</a:t>
                      </a:r>
                      <a:r>
                        <a:rPr lang="en-US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drilling </a:t>
                      </a:r>
                      <a:endParaRPr lang="en-US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Destructive Test, High Measurement Time.</a:t>
                      </a:r>
                      <a:endParaRPr lang="en-US" dirty="0"/>
                    </a:p>
                  </a:txBody>
                  <a:tcPr/>
                </a:tc>
              </a:tr>
              <a:tr h="585725"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Rebound hammer </a:t>
                      </a:r>
                    </a:p>
                    <a:p>
                      <a:pPr marL="0" indent="0">
                        <a:buNone/>
                      </a:pPr>
                      <a:endParaRPr lang="en-US" sz="11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Uncertainty,  Measures surface Hardness.</a:t>
                      </a:r>
                      <a:endParaRPr lang="en-US" dirty="0"/>
                    </a:p>
                  </a:txBody>
                  <a:tcPr/>
                </a:tc>
              </a:tr>
              <a:tr h="843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Ultrasonic Pulse Velocity Test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Qualitative Test, Low Coverage.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55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Objective</a:t>
            </a:r>
            <a:br>
              <a:rPr lang="en-US" dirty="0" smtClean="0"/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Pullout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ASTM C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900)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Pullout test of concrete  determines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compressive strength of concrete as available at site taking into account all the variables outlined earlier for a direct comparison with the results of standards compression test as measured at the ready-mix plant under ideal laboratory conditions.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62682"/>
            <a:ext cx="1364673" cy="70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3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/>
          <a:lstStyle/>
          <a:p>
            <a:r>
              <a:rPr lang="en-US" sz="4800" dirty="0" smtClean="0"/>
              <a:t>Pullout Test Method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3886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mm diameter hole is drilled into the concrete up to 65mm depth.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help of special concrete router bit a 25mm diameter slot is made.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expandable metal washer is placed in a hole and ring is expanded.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expanded washer is then pulled out of the concrete using the pull out loading system.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62682"/>
            <a:ext cx="1364673" cy="70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9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6" y="0"/>
            <a:ext cx="923925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1900"/>
            <a:ext cx="835053" cy="54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8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8" y="-14112"/>
            <a:ext cx="9201462" cy="68721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89964"/>
            <a:ext cx="817417" cy="57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445" cy="68509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24600"/>
            <a:ext cx="838200" cy="56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8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633</TotalTime>
  <Words>463</Words>
  <Application>Microsoft Office PowerPoint</Application>
  <PresentationFormat>On-screen Show (4:3)</PresentationFormat>
  <Paragraphs>93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Executive</vt:lpstr>
      <vt:lpstr>WORKSHOP on In-Situ Compressive Strength of Concrete Structure by  Sigma Test &amp; Research Centre Delhi  </vt:lpstr>
      <vt:lpstr>PowerPoint Presentation</vt:lpstr>
      <vt:lpstr>Strength of Structure Depends</vt:lpstr>
      <vt:lpstr>In-Place Strength   </vt:lpstr>
      <vt:lpstr>Objective Pullout Test (ASTM C 900)</vt:lpstr>
      <vt:lpstr>Pullout Test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Recommended Number Of Tests (as per ASTM C900)</vt:lpstr>
      <vt:lpstr> Applications</vt:lpstr>
      <vt:lpstr>Correlation </vt:lpstr>
      <vt:lpstr>Robust Correlation </vt:lpstr>
      <vt:lpstr>PowerPoint Presentation</vt:lpstr>
      <vt:lpstr>PowerPoint Presentation</vt:lpstr>
      <vt:lpstr>PowerPoint Presentation</vt:lpstr>
      <vt:lpstr>PowerPoint Presentation</vt:lpstr>
      <vt:lpstr>Advantages</vt:lpstr>
      <vt:lpstr>PowerPoint Presentation</vt:lpstr>
      <vt:lpstr>PowerPoint Presentation</vt:lpstr>
      <vt:lpstr>IS Reference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on In-Silv Compressive Strength of Concrete Structure by  Sigma Test &amp; Research Centre Delhi</dc:title>
  <dc:creator>Rahul</dc:creator>
  <cp:lastModifiedBy>Rahul</cp:lastModifiedBy>
  <cp:revision>57</cp:revision>
  <cp:lastPrinted>2013-10-28T09:55:26Z</cp:lastPrinted>
  <dcterms:created xsi:type="dcterms:W3CDTF">2013-10-28T05:43:57Z</dcterms:created>
  <dcterms:modified xsi:type="dcterms:W3CDTF">2013-10-30T07:20:27Z</dcterms:modified>
</cp:coreProperties>
</file>